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3" r:id="rId7"/>
    <p:sldId id="264" r:id="rId8"/>
    <p:sldId id="267" r:id="rId9"/>
    <p:sldId id="268" r:id="rId10"/>
    <p:sldId id="293" r:id="rId11"/>
    <p:sldId id="269" r:id="rId12"/>
    <p:sldId id="292" r:id="rId13"/>
    <p:sldId id="270" r:id="rId14"/>
    <p:sldId id="294" r:id="rId15"/>
    <p:sldId id="277" r:id="rId16"/>
    <p:sldId id="296" r:id="rId17"/>
    <p:sldId id="297" r:id="rId18"/>
    <p:sldId id="303" r:id="rId19"/>
    <p:sldId id="300" r:id="rId20"/>
    <p:sldId id="298" r:id="rId21"/>
    <p:sldId id="299" r:id="rId22"/>
    <p:sldId id="301" r:id="rId23"/>
    <p:sldId id="302" r:id="rId24"/>
    <p:sldId id="275" r:id="rId25"/>
    <p:sldId id="278" r:id="rId2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FFFF99"/>
    <a:srgbClr val="E6B9B8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>
      <p:cViewPr varScale="1">
        <p:scale>
          <a:sx n="82" d="100"/>
          <a:sy n="82" d="100"/>
        </p:scale>
        <p:origin x="89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18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546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0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28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68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31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32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45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8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28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95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F4879-25D7-4FFC-A518-EA91877C9D94}" type="datetimeFigureOut">
              <a:rPr lang="fr-FR" smtClean="0"/>
              <a:t>26/10/2023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E7D83-C21C-4C50-A07B-387495EFE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93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4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1532" cy="6885384"/>
          </a:xfrm>
          <a:prstGeom prst="rect">
            <a:avLst/>
          </a:prstGeom>
        </p:spPr>
      </p:pic>
      <p:sp>
        <p:nvSpPr>
          <p:cNvPr id="2" name="Parallélogramme 1"/>
          <p:cNvSpPr/>
          <p:nvPr/>
        </p:nvSpPr>
        <p:spPr>
          <a:xfrm>
            <a:off x="-614309" y="2095500"/>
            <a:ext cx="4608512" cy="1830275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71000"/>
                </a:srgbClr>
              </a:gs>
              <a:gs pos="83000">
                <a:srgbClr val="FFFF00">
                  <a:tint val="44500"/>
                  <a:satMod val="160000"/>
                  <a:alpha val="43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179" b="100000" l="14688" r="85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124744"/>
            <a:ext cx="5497817" cy="3848472"/>
          </a:xfrm>
          <a:prstGeom prst="rect">
            <a:avLst/>
          </a:prstGeom>
          <a:effectLst/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3" t="30239" r="8311" b="43097"/>
          <a:stretch/>
        </p:blipFill>
        <p:spPr>
          <a:xfrm>
            <a:off x="5537199" y="2095500"/>
            <a:ext cx="2847975" cy="1847849"/>
          </a:xfrm>
          <a:prstGeom prst="rect">
            <a:avLst/>
          </a:prstGeom>
          <a:gradFill>
            <a:gsLst>
              <a:gs pos="0">
                <a:srgbClr val="FFFF00">
                  <a:tint val="66000"/>
                  <a:satMod val="160000"/>
                  <a:alpha val="56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</a:gradFill>
          <a:effectLst/>
        </p:spPr>
      </p:pic>
      <p:grpSp>
        <p:nvGrpSpPr>
          <p:cNvPr id="3" name="Groupe 2"/>
          <p:cNvGrpSpPr/>
          <p:nvPr/>
        </p:nvGrpSpPr>
        <p:grpSpPr>
          <a:xfrm>
            <a:off x="107504" y="2128664"/>
            <a:ext cx="3484865" cy="4239726"/>
            <a:chOff x="179512" y="1412776"/>
            <a:chExt cx="3484865" cy="3809774"/>
          </a:xfrm>
        </p:grpSpPr>
        <p:sp>
          <p:nvSpPr>
            <p:cNvPr id="4" name="Rectangle 3"/>
            <p:cNvSpPr/>
            <p:nvPr/>
          </p:nvSpPr>
          <p:spPr>
            <a:xfrm>
              <a:off x="179512" y="1412776"/>
              <a:ext cx="3484865" cy="899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fr-FR" sz="4000" b="1" cap="none" spc="0" dirty="0">
                  <a:ln w="11430">
                    <a:noFill/>
                  </a:ln>
                  <a:latin typeface="Avant_G-Bold" panose="020B0500000000000000" pitchFamily="34" charset="0"/>
                  <a:cs typeface="Arial" panose="020B0604020202020204" pitchFamily="34" charset="0"/>
                </a:rPr>
                <a:t>PRESENTATION </a:t>
              </a:r>
              <a:endParaRPr lang="fr-FR" sz="4000" b="1" cap="none" spc="0" dirty="0">
                <a:ln w="11430"/>
                <a:latin typeface="Avant_G-Bold" panose="020B0500000000000000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9512" y="1917470"/>
              <a:ext cx="2606355" cy="899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fr-FR" sz="4000" b="1" cap="none" spc="0" dirty="0">
                  <a:ln w="11430">
                    <a:noFill/>
                  </a:ln>
                  <a:latin typeface="Avant_G-Bold" panose="020B0500000000000000" pitchFamily="34" charset="0"/>
                  <a:cs typeface="Arial" panose="020B0604020202020204" pitchFamily="34" charset="0"/>
                </a:rPr>
                <a:t>DU PROJET</a:t>
              </a:r>
              <a:endParaRPr lang="fr-FR" sz="4000" b="1" cap="none" spc="0" dirty="0">
                <a:ln w="11430"/>
                <a:latin typeface="Avant_G-Bold" panose="020B0500000000000000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512" y="2422165"/>
              <a:ext cx="2573140" cy="90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fr-FR" sz="4000" b="1" cap="none" spc="0" dirty="0">
                  <a:ln w="11430">
                    <a:noFill/>
                  </a:ln>
                  <a:latin typeface="Avant_G-Bold" panose="020B0500000000000000" pitchFamily="34" charset="0"/>
                  <a:cs typeface="Arial" panose="020B0604020202020204" pitchFamily="34" charset="0"/>
                </a:rPr>
                <a:t>O’COMICS</a:t>
              </a:r>
              <a:endParaRPr lang="fr-FR" sz="4000" b="1" cap="none" spc="0" dirty="0">
                <a:ln w="11430"/>
                <a:latin typeface="Avant_G-Bold" panose="020B0500000000000000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9743" y="4579650"/>
              <a:ext cx="699551" cy="3595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fr-FR" sz="2000" b="1" cap="none" spc="0" dirty="0">
                  <a:ln w="11430">
                    <a:noFill/>
                  </a:ln>
                  <a:latin typeface="Avant_G-Bold" panose="020B0500000000000000" pitchFamily="34" charset="0"/>
                  <a:cs typeface="Arial" panose="020B0604020202020204" pitchFamily="34" charset="0"/>
                </a:rPr>
                <a:t>PAR </a:t>
              </a:r>
              <a:endParaRPr lang="fr-FR" sz="2000" b="1" cap="none" spc="0" dirty="0">
                <a:ln w="11430"/>
                <a:latin typeface="Avant_G-Bold" panose="020B0500000000000000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9743" y="4285574"/>
              <a:ext cx="1287532" cy="3595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fr-FR" sz="2000" b="1" cap="none" spc="0" dirty="0">
                  <a:ln w="11430">
                    <a:noFill/>
                  </a:ln>
                  <a:latin typeface="Avant_G-Bold" panose="020B0500000000000000" pitchFamily="34" charset="0"/>
                  <a:cs typeface="Arial" panose="020B0604020202020204" pitchFamily="34" charset="0"/>
                </a:rPr>
                <a:t>PRESENTE </a:t>
              </a:r>
              <a:endParaRPr lang="fr-FR" sz="2000" b="1" cap="none" spc="0" dirty="0">
                <a:ln w="11430"/>
                <a:latin typeface="Avant_G-Bold" panose="020B0500000000000000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7751" y="4863015"/>
              <a:ext cx="2316661" cy="3595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fr-FR" sz="2000" b="1" dirty="0">
                  <a:ln w="11430">
                    <a:noFill/>
                  </a:ln>
                  <a:latin typeface="Avant_G-Bold" panose="020B0500000000000000" pitchFamily="34" charset="0"/>
                  <a:cs typeface="Arial" panose="020B0604020202020204" pitchFamily="34" charset="0"/>
                </a:rPr>
                <a:t>BENJAMIN GRECO</a:t>
              </a:r>
              <a:r>
                <a:rPr lang="fr-FR" sz="2000" b="1" cap="none" spc="0" dirty="0">
                  <a:ln w="11430">
                    <a:noFill/>
                  </a:ln>
                  <a:latin typeface="Avant_G-Bold" panose="020B0500000000000000" pitchFamily="34" charset="0"/>
                  <a:cs typeface="Arial" panose="020B0604020202020204" pitchFamily="34" charset="0"/>
                </a:rPr>
                <a:t> </a:t>
              </a:r>
              <a:endParaRPr lang="fr-FR" sz="2000" b="1" cap="none" spc="0" dirty="0">
                <a:ln w="11430"/>
                <a:latin typeface="Avant_G-Bold" panose="020B0500000000000000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475" b="63386" l="30200" r="40600">
                        <a14:foregroundMark x1="30200" y1="45731" x2="30200" y2="45731"/>
                        <a14:foregroundMark x1="32500" y1="47612" x2="32500" y2="47612"/>
                        <a14:foregroundMark x1="30850" y1="43560" x2="30850" y2="43560"/>
                        <a14:foregroundMark x1="32100" y1="42909" x2="32100" y2="42909"/>
                        <a14:foregroundMark x1="33550" y1="42692" x2="33550" y2="42692"/>
                        <a14:foregroundMark x1="32150" y1="42547" x2="32150" y2="42547"/>
                        <a14:foregroundMark x1="37550" y1="42692" x2="37550" y2="42692"/>
                        <a14:foregroundMark x1="39100" y1="50145" x2="39100" y2="50145"/>
                        <a14:foregroundMark x1="40100" y1="51447" x2="40100" y2="51447"/>
                        <a14:foregroundMark x1="40500" y1="52098" x2="40500" y2="52098"/>
                        <a14:foregroundMark x1="40250" y1="54703" x2="40250" y2="54703"/>
                        <a14:foregroundMark x1="36050" y1="60275" x2="36050" y2="60275"/>
                        <a14:foregroundMark x1="35350" y1="59841" x2="35350" y2="59841"/>
                        <a14:foregroundMark x1="35500" y1="59262" x2="35500" y2="59262"/>
                        <a14:foregroundMark x1="35500" y1="58538" x2="35500" y2="58538"/>
                        <a14:foregroundMark x1="40300" y1="55789" x2="40300" y2="55789"/>
                        <a14:foregroundMark x1="40600" y1="53546" x2="40600" y2="53546"/>
                        <a14:foregroundMark x1="40400" y1="56368" x2="40400" y2="56368"/>
                        <a14:foregroundMark x1="40450" y1="53763" x2="40500" y2="57091"/>
                        <a14:foregroundMark x1="37900" y1="59913" x2="37950" y2="59913"/>
                        <a14:foregroundMark x1="38900" y1="60781" x2="38900" y2="60781"/>
                        <a14:foregroundMark x1="39200" y1="60347" x2="39200" y2="60347"/>
                        <a14:foregroundMark x1="38800" y1="61722" x2="38800" y2="61722"/>
                        <a14:foregroundMark x1="36600" y1="62229" x2="36600" y2="62229"/>
                        <a14:foregroundMark x1="37650" y1="61867" x2="37650" y2="61867"/>
                        <a14:foregroundMark x1="39050" y1="62373" x2="39050" y2="62373"/>
                        <a14:foregroundMark x1="38950" y1="63386" x2="38950" y2="6338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16" t="41639" r="59314" b="37288"/>
          <a:stretch/>
        </p:blipFill>
        <p:spPr>
          <a:xfrm>
            <a:off x="2693412" y="2852936"/>
            <a:ext cx="1032474" cy="14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ENTITES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0" y="3356992"/>
            <a:ext cx="3714828" cy="230425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801035" y="1198316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make entity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385891" y="2780928"/>
            <a:ext cx="181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 Rounded MT Bold" panose="020F0704030504030204" pitchFamily="34" charset="0"/>
              </a:rPr>
              <a:t>entity  Comics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41" y="1909423"/>
            <a:ext cx="3756957" cy="215992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492128" y="730417"/>
            <a:ext cx="442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 Rounded MT Bold" panose="020F0704030504030204" pitchFamily="34" charset="0"/>
              </a:rPr>
              <a:t>DOCTRINE MAKER BUNDLE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220072" y="4324454"/>
            <a:ext cx="181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 Rounded MT Bold" panose="020F0704030504030204" pitchFamily="34" charset="0"/>
              </a:rPr>
              <a:t>migrations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9" y="4797152"/>
            <a:ext cx="4069325" cy="50405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5" y="5428151"/>
            <a:ext cx="4077189" cy="47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32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RELATIONS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492128" y="730417"/>
            <a:ext cx="442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 Rounded MT Bold" panose="020F0704030504030204" pitchFamily="34" charset="0"/>
              </a:rPr>
              <a:t>DOCTRINE MAKER BUNDLE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28" y="2132856"/>
            <a:ext cx="3832247" cy="35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1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358317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99592" y="1437107"/>
            <a:ext cx="1369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MPD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868144" y="1448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052874" y="764704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MPD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37106"/>
            <a:ext cx="4240865" cy="46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371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332656" y="17017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UTILISATEURS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292080" y="76470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FIXTURE - FAKER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065973" y="3970414"/>
            <a:ext cx="1547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Provider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8" y="3861048"/>
            <a:ext cx="2016224" cy="22267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48957"/>
            <a:ext cx="4421615" cy="190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85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ROLES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76470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ACCESS CONTROL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24" y="2041685"/>
            <a:ext cx="3987579" cy="34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464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692696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80954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RESPONSIVE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292080" y="561832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TAILWIND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851920" y="1788785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Desktop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41384" y="2729385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Mobile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4784"/>
            <a:ext cx="3462182" cy="3284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314976"/>
            <a:ext cx="1702887" cy="409100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44218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692696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80954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AXIOS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868144" y="757734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FETCH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9C3E0BE-5748-DAD5-8E72-9F74A0D07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94" y="2132856"/>
            <a:ext cx="3982499" cy="35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0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23528" y="1123665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REALISATIONS PERSONNELLES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76470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MARVEL API SERVICE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9F3CD4-C5DF-922F-CED7-2667834D0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031938"/>
            <a:ext cx="2838913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7805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23528" y="1123665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REALISATIONS PERSONNELLES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76470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MARVEL API SERVICE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4E94AE-55EA-0F2B-4B0A-2E2609FEDDB5}"/>
              </a:ext>
            </a:extLst>
          </p:cNvPr>
          <p:cNvSpPr txBox="1"/>
          <p:nvPr/>
        </p:nvSpPr>
        <p:spPr>
          <a:xfrm>
            <a:off x="4387809" y="1385274"/>
            <a:ext cx="19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.</a:t>
            </a:r>
            <a:r>
              <a:rPr lang="fr-FR" sz="2000" dirty="0" err="1">
                <a:latin typeface="Arial Rounded MT Bold" panose="020F0704030504030204" pitchFamily="34" charset="0"/>
              </a:rPr>
              <a:t>env</a:t>
            </a:r>
            <a:endParaRPr lang="fr-FR" sz="2000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4B7B584-CF23-926A-3597-71EBEE3D6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308540"/>
            <a:ext cx="3830059" cy="72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1207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23528" y="1123665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REALISATIONS PERSONNELLES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76470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MARVEL API SERVICE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C6F873B-25D7-7CA4-B192-C38AD0694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504599"/>
            <a:ext cx="3960440" cy="353143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B4E94AE-55EA-0F2B-4B0A-2E2609FEDDB5}"/>
              </a:ext>
            </a:extLst>
          </p:cNvPr>
          <p:cNvSpPr txBox="1"/>
          <p:nvPr/>
        </p:nvSpPr>
        <p:spPr>
          <a:xfrm>
            <a:off x="4387809" y="1385274"/>
            <a:ext cx="1980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rial Rounded MT Bold" panose="020F0704030504030204" pitchFamily="34" charset="0"/>
              </a:rPr>
              <a:t>MarvelApiUrlGenerator</a:t>
            </a:r>
            <a:endParaRPr lang="fr-FR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433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27584" y="1209186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SOMMAIRE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572000" y="1184252"/>
            <a:ext cx="37444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Présentation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L’équipe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Pourquoi </a:t>
            </a:r>
            <a:r>
              <a:rPr lang="fr-FR" dirty="0" err="1">
                <a:latin typeface="Arial Rounded MT Bold" panose="020F0704030504030204" pitchFamily="34" charset="0"/>
              </a:rPr>
              <a:t>O’Comics</a:t>
            </a:r>
            <a:r>
              <a:rPr lang="fr-FR" dirty="0">
                <a:latin typeface="Arial Rounded MT Bold" panose="020F0704030504030204" pitchFamily="34" charset="0"/>
              </a:rPr>
              <a:t> ?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Cahier des charges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Technos utilisées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MCD /MLD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Base de données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Entités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Relations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MPD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Utilisateurs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Rôles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Réalisation personnelle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Sécurité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Responsive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Axios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Point de difficulté</a:t>
            </a:r>
          </a:p>
        </p:txBody>
      </p:sp>
    </p:spTree>
    <p:extLst>
      <p:ext uri="{BB962C8B-B14F-4D97-AF65-F5344CB8AC3E}">
        <p14:creationId xmlns:p14="http://schemas.microsoft.com/office/powerpoint/2010/main" val="384349679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23528" y="1123665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REALISATIONS PERSONNELLES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76470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MARVEL API SERVICE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97328F1-CAD7-5AF0-C062-B0AEFAA9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31" y="2401321"/>
            <a:ext cx="4771941" cy="369197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55A948E-D3D2-58F9-2BD5-7E1898D4B750}"/>
              </a:ext>
            </a:extLst>
          </p:cNvPr>
          <p:cNvSpPr txBox="1"/>
          <p:nvPr/>
        </p:nvSpPr>
        <p:spPr>
          <a:xfrm>
            <a:off x="4387809" y="1385274"/>
            <a:ext cx="1980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rial Rounded MT Bold" panose="020F0704030504030204" pitchFamily="34" charset="0"/>
              </a:rPr>
              <a:t>MarvelApiUrlGenerator</a:t>
            </a:r>
            <a:endParaRPr lang="fr-FR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0163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23528" y="1123665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REALISATIONS PERSONNELLES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764704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MARVEL API SERVICE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7DF34E8-4867-C401-B651-9FEC8AABB4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07" y="1785384"/>
            <a:ext cx="4131570" cy="32485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B95C4B-4205-922E-7FB4-FA8656C99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28307" y="5407644"/>
            <a:ext cx="2943770" cy="107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1814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SECURITE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76470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JSON WEB TOKEN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C84198-6E86-8625-4E4A-CF3AC0449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37" y="1772816"/>
            <a:ext cx="2109758" cy="36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776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SECURITE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76470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JSON WEB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9CAAF6-14DA-9CC0-9EED-57B5CFCEF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72" y="1412776"/>
            <a:ext cx="3684128" cy="30142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76CA4B-C427-1471-BE7D-D53C4379F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72" y="4984574"/>
            <a:ext cx="3307051" cy="11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314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2952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POINT DE DIFFICULTE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764704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DEPLOIEMENT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9CA033-F2A7-3ECB-3647-1E11364E14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2193311"/>
            <a:ext cx="2162586" cy="41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0902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EFD2B11-F6BA-D8B4-243A-9576EF045036}"/>
              </a:ext>
            </a:extLst>
          </p:cNvPr>
          <p:cNvSpPr txBox="1"/>
          <p:nvPr/>
        </p:nvSpPr>
        <p:spPr>
          <a:xfrm>
            <a:off x="359532" y="1268760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FFE536-A03E-C71F-8436-974F0670D17E}"/>
              </a:ext>
            </a:extLst>
          </p:cNvPr>
          <p:cNvSpPr txBox="1"/>
          <p:nvPr/>
        </p:nvSpPr>
        <p:spPr>
          <a:xfrm>
            <a:off x="4211960" y="2924944"/>
            <a:ext cx="4680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 Rounded MT Bold" panose="020F0704030504030204" pitchFamily="34" charset="0"/>
              </a:rPr>
              <a:t>Une reconversion comporte des moments de doute.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Le niveau d’implication dont j’ai pu faire preuve est pour moi un signal fort sur le bon choix de ma formation, et sur le niveau d’acquisition des compétences </a:t>
            </a:r>
          </a:p>
          <a:p>
            <a:endParaRPr lang="fr-FR" dirty="0">
              <a:latin typeface="Arial Rounded MT Bold" panose="020F0704030504030204" pitchFamily="34" charset="0"/>
            </a:endParaRPr>
          </a:p>
          <a:p>
            <a:r>
              <a:rPr lang="fr-FR" dirty="0">
                <a:latin typeface="Arial Rounded MT Bold" panose="020F0704030504030204" pitchFamily="34" charset="0"/>
              </a:rPr>
              <a:t>Ce projet me donne confiance pour l’avenir.</a:t>
            </a:r>
          </a:p>
        </p:txBody>
      </p:sp>
    </p:spTree>
    <p:extLst>
      <p:ext uri="{BB962C8B-B14F-4D97-AF65-F5344CB8AC3E}">
        <p14:creationId xmlns:p14="http://schemas.microsoft.com/office/powerpoint/2010/main" val="396866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83568" y="1209186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PRESENTATION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67944" y="3447143"/>
            <a:ext cx="496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Arial Rounded MT Bold" panose="020F0704030504030204" pitchFamily="34" charset="0"/>
              </a:rPr>
              <a:t>De la restauration ….</a:t>
            </a:r>
          </a:p>
          <a:p>
            <a:r>
              <a:rPr lang="fr-FR" sz="3200" dirty="0">
                <a:latin typeface="Arial Rounded MT Bold" panose="020F0704030504030204" pitchFamily="34" charset="0"/>
              </a:rPr>
              <a:t>Au développement web</a:t>
            </a:r>
          </a:p>
        </p:txBody>
      </p:sp>
    </p:spTree>
    <p:extLst>
      <p:ext uri="{BB962C8B-B14F-4D97-AF65-F5344CB8AC3E}">
        <p14:creationId xmlns:p14="http://schemas.microsoft.com/office/powerpoint/2010/main" val="261427257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L’EQUIPE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300966" y="1412776"/>
            <a:ext cx="29690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 Rounded MT Bold" panose="020F0704030504030204" pitchFamily="34" charset="0"/>
              </a:rPr>
              <a:t>Benjamin GRECO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Product </a:t>
            </a:r>
            <a:r>
              <a:rPr lang="fr-FR" dirty="0" err="1">
                <a:latin typeface="Arial Rounded MT Bold" panose="020F0704030504030204" pitchFamily="34" charset="0"/>
              </a:rPr>
              <a:t>owner</a:t>
            </a:r>
            <a:r>
              <a:rPr lang="fr-FR" dirty="0">
                <a:latin typeface="Arial Rounded MT Bold" panose="020F0704030504030204" pitchFamily="34" charset="0"/>
              </a:rPr>
              <a:t> 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Développeur back-end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Git master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979712" y="2492896"/>
            <a:ext cx="28803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 Rounded MT Bold" panose="020F0704030504030204" pitchFamily="34" charset="0"/>
              </a:rPr>
              <a:t>Nicolas DENIAU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Développeur back-end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Lead </a:t>
            </a:r>
            <a:r>
              <a:rPr lang="fr-FR" dirty="0" err="1">
                <a:latin typeface="Arial Rounded MT Bold" panose="020F0704030504030204" pitchFamily="34" charset="0"/>
              </a:rPr>
              <a:t>dev</a:t>
            </a:r>
            <a:r>
              <a:rPr lang="fr-FR" dirty="0">
                <a:latin typeface="Arial Rounded MT Bold" panose="020F0704030504030204" pitchFamily="34" charset="0"/>
              </a:rPr>
              <a:t> back</a:t>
            </a:r>
          </a:p>
          <a:p>
            <a:r>
              <a:rPr lang="fr-FR" dirty="0" err="1">
                <a:latin typeface="Arial Rounded MT Bold" panose="020F0704030504030204" pitchFamily="34" charset="0"/>
              </a:rPr>
              <a:t>Scrum</a:t>
            </a:r>
            <a:r>
              <a:rPr lang="fr-FR" dirty="0">
                <a:latin typeface="Arial Rounded MT Bold" panose="020F0704030504030204" pitchFamily="34" charset="0"/>
              </a:rPr>
              <a:t> master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475656" y="4581128"/>
            <a:ext cx="28803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 Rounded MT Bold" panose="020F0704030504030204" pitchFamily="34" charset="0"/>
              </a:rPr>
              <a:t>Hocine AIT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Développeur front-end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Lead </a:t>
            </a:r>
            <a:r>
              <a:rPr lang="fr-FR" dirty="0" err="1">
                <a:latin typeface="Arial Rounded MT Bold" panose="020F0704030504030204" pitchFamily="34" charset="0"/>
              </a:rPr>
              <a:t>dev</a:t>
            </a:r>
            <a:r>
              <a:rPr lang="fr-FR" dirty="0">
                <a:latin typeface="Arial Rounded MT Bold" panose="020F0704030504030204" pitchFamily="34" charset="0"/>
              </a:rPr>
              <a:t> front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Git master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292080" y="3861048"/>
            <a:ext cx="324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Arial Rounded MT Bold" panose="020F0704030504030204" pitchFamily="34" charset="0"/>
              </a:rPr>
              <a:t>Than-Binh</a:t>
            </a:r>
            <a:r>
              <a:rPr lang="fr-FR" sz="2400" dirty="0">
                <a:latin typeface="Arial Rounded MT Bold" panose="020F0704030504030204" pitchFamily="34" charset="0"/>
              </a:rPr>
              <a:t> NGUYEN</a:t>
            </a:r>
          </a:p>
          <a:p>
            <a:r>
              <a:rPr lang="fr-FR" dirty="0">
                <a:latin typeface="Arial Rounded MT Bold" panose="020F0704030504030204" pitchFamily="34" charset="0"/>
              </a:rPr>
              <a:t>Développeur front-end</a:t>
            </a:r>
          </a:p>
          <a:p>
            <a:r>
              <a:rPr lang="fr-FR" dirty="0" err="1">
                <a:latin typeface="Arial Rounded MT Bold" panose="020F0704030504030204" pitchFamily="34" charset="0"/>
              </a:rPr>
              <a:t>Scrum</a:t>
            </a:r>
            <a:r>
              <a:rPr lang="fr-FR" dirty="0">
                <a:latin typeface="Arial Rounded MT Bold" panose="020F0704030504030204" pitchFamily="34" charset="0"/>
              </a:rPr>
              <a:t> master</a:t>
            </a:r>
            <a:endParaRPr lang="fr-FR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44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LA GENESE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995936" y="3356992"/>
            <a:ext cx="471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Arial Rounded MT Bold" panose="020F0704030504030204" pitchFamily="34" charset="0"/>
              </a:rPr>
              <a:t>Pourquoi  O’Comics ?</a:t>
            </a:r>
          </a:p>
        </p:txBody>
      </p:sp>
    </p:spTree>
    <p:extLst>
      <p:ext uri="{BB962C8B-B14F-4D97-AF65-F5344CB8AC3E}">
        <p14:creationId xmlns:p14="http://schemas.microsoft.com/office/powerpoint/2010/main" val="17645453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CAHIER DES CHARGES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897279" y="260648"/>
            <a:ext cx="296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USER STORIES / MVP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874393" y="311045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MCD / MLD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748215" y="3628780"/>
            <a:ext cx="2824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LISTE DES ROUTES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595783" y="1575650"/>
            <a:ext cx="247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ARBORESCENCE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60758"/>
            <a:ext cx="2989606" cy="914892"/>
          </a:xfrm>
          <a:prstGeom prst="rect">
            <a:avLst/>
          </a:prstGeom>
          <a:ln>
            <a:noFill/>
          </a:ln>
        </p:spPr>
      </p:pic>
      <p:sp>
        <p:nvSpPr>
          <p:cNvPr id="12" name="ZoneTexte 11"/>
          <p:cNvSpPr txBox="1"/>
          <p:nvPr/>
        </p:nvSpPr>
        <p:spPr>
          <a:xfrm>
            <a:off x="4211960" y="1760413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WIREFRAMES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22" y="2178524"/>
            <a:ext cx="1454323" cy="135645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78" y="1901552"/>
            <a:ext cx="2153371" cy="107668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028890"/>
            <a:ext cx="1944837" cy="93610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73" y="4170263"/>
            <a:ext cx="1640041" cy="572235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5857645" y="5004704"/>
            <a:ext cx="2824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DICO DE DONNEES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76" y="5404814"/>
            <a:ext cx="1979712" cy="10845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24" y="3494643"/>
            <a:ext cx="743538" cy="6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7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2448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TECHNOS UTILISEES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572000" y="672980"/>
            <a:ext cx="2708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FRONT END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932040" y="1237045"/>
            <a:ext cx="38243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 Rounded MT Bold" panose="020F0704030504030204" pitchFamily="34" charset="0"/>
              </a:rPr>
              <a:t>FRAMEWORK REACT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latin typeface="Arial Rounded MT Bold" panose="020F0704030504030204" pitchFamily="34" charset="0"/>
              </a:rPr>
              <a:t>React</a:t>
            </a:r>
            <a:endParaRPr lang="fr-FR" dirty="0">
              <a:latin typeface="Arial Rounded MT Bold" panose="020F07040305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latin typeface="Arial Rounded MT Bold" panose="020F0704030504030204" pitchFamily="34" charset="0"/>
              </a:rPr>
              <a:t>Tailwind</a:t>
            </a:r>
            <a:endParaRPr lang="fr-FR" dirty="0">
              <a:latin typeface="Arial Rounded MT Bold" panose="020F07040305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latin typeface="Arial Rounded MT Bold" panose="020F0704030504030204" pitchFamily="34" charset="0"/>
              </a:rPr>
              <a:t>React</a:t>
            </a:r>
            <a:r>
              <a:rPr lang="fr-FR" dirty="0">
                <a:latin typeface="Arial Rounded MT Bold" panose="020F0704030504030204" pitchFamily="34" charset="0"/>
              </a:rPr>
              <a:t> Router Dom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latin typeface="Arial Rounded MT Bold" panose="020F0704030504030204" pitchFamily="34" charset="0"/>
              </a:rPr>
              <a:t>Typescript</a:t>
            </a:r>
            <a:endParaRPr lang="fr-FR" dirty="0">
              <a:latin typeface="Arial Rounded MT Bold" panose="020F07040305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Axios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577926" y="3356992"/>
            <a:ext cx="2708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BACK END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932040" y="3933056"/>
            <a:ext cx="38243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 Rounded MT Bold" panose="020F0704030504030204" pitchFamily="34" charset="0"/>
              </a:rPr>
              <a:t>FRAMEWORK SYMFONY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latin typeface="Arial Rounded MT Bold" panose="020F0704030504030204" pitchFamily="34" charset="0"/>
              </a:rPr>
              <a:t>Symfony</a:t>
            </a:r>
            <a:endParaRPr lang="fr-FR" dirty="0">
              <a:latin typeface="Arial Rounded MT Bold" panose="020F07040305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Doctrine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latin typeface="Arial Rounded MT Bold" panose="020F0704030504030204" pitchFamily="34" charset="0"/>
              </a:rPr>
              <a:t>Twig</a:t>
            </a:r>
            <a:endParaRPr lang="fr-FR" dirty="0">
              <a:latin typeface="Arial Rounded MT Bold" panose="020F07040305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JWT </a:t>
            </a:r>
            <a:r>
              <a:rPr lang="fr-FR" dirty="0" err="1">
                <a:latin typeface="Arial Rounded MT Bold" panose="020F0704030504030204" pitchFamily="34" charset="0"/>
              </a:rPr>
              <a:t>Token</a:t>
            </a:r>
            <a:endParaRPr lang="fr-FR" dirty="0">
              <a:latin typeface="Arial Rounded MT Bold" panose="020F07040305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latin typeface="Arial Rounded MT Bold" panose="020F0704030504030204" pitchFamily="34" charset="0"/>
              </a:rPr>
              <a:t>MySQL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latin typeface="Arial Rounded MT Bold" panose="020F0704030504030204" pitchFamily="34" charset="0"/>
              </a:rPr>
              <a:t>PHPMyAdmin</a:t>
            </a:r>
            <a:endParaRPr lang="fr-FR" dirty="0">
              <a:latin typeface="Arial Rounded MT Bold" panose="020F07040305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latin typeface="Arial Rounded MT Bold" panose="020F0704030504030204" pitchFamily="34" charset="0"/>
              </a:rPr>
              <a:t>Insomnia</a:t>
            </a:r>
            <a:endParaRPr lang="fr-FR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514" y="2360096"/>
            <a:ext cx="1013240" cy="53026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769382"/>
            <a:ext cx="430604" cy="37524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80" y="2254416"/>
            <a:ext cx="346347" cy="21136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64" y="4994014"/>
            <a:ext cx="553136" cy="37920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76" y="4300577"/>
            <a:ext cx="1159470" cy="60700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92" y="4994014"/>
            <a:ext cx="834877" cy="43204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20" y="5589240"/>
            <a:ext cx="859588" cy="48351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69" y="5356072"/>
            <a:ext cx="764704" cy="7647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17" y="2814824"/>
            <a:ext cx="678076" cy="3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5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382970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99592" y="1437107"/>
            <a:ext cx="2739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MCD / MLD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660232" y="459930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MCD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81439" y="4149080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Arial Rounded MT Bold" panose="020F0704030504030204" pitchFamily="34" charset="0"/>
              </a:rPr>
              <a:t>MLD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51" y="4797152"/>
            <a:ext cx="4533649" cy="158185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23665"/>
            <a:ext cx="3237851" cy="28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1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/>
          <p:cNvSpPr/>
          <p:nvPr/>
        </p:nvSpPr>
        <p:spPr>
          <a:xfrm>
            <a:off x="-1404664" y="0"/>
            <a:ext cx="5976664" cy="6858000"/>
          </a:xfrm>
          <a:prstGeom prst="parallelogram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  <a:alpha val="0"/>
                </a:srgbClr>
              </a:gs>
              <a:gs pos="71000">
                <a:srgbClr val="FFFFB9"/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1236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27584" y="1209186"/>
            <a:ext cx="302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vant_G-Bold" panose="020B0500000000000000" pitchFamily="34" charset="0"/>
              </a:rPr>
              <a:t>BASE DE DONNEES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492128" y="730417"/>
            <a:ext cx="442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rial Rounded MT Bold" panose="020F0704030504030204" pitchFamily="34" charset="0"/>
              </a:rPr>
              <a:t>DOCTRINE MAKER BUNDLE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45" y="1686589"/>
            <a:ext cx="4443781" cy="368631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644008" y="1211009"/>
            <a:ext cx="791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.env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88014" y="2420888"/>
            <a:ext cx="2279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create database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57" y="3028950"/>
            <a:ext cx="4899255" cy="616074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3835385" y="4827795"/>
            <a:ext cx="1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rial Rounded MT Bold" panose="020F0704030504030204" pitchFamily="34" charset="0"/>
              </a:rPr>
              <a:t>gitignore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78" y="3854736"/>
            <a:ext cx="2151966" cy="25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9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259</Words>
  <Application>Microsoft Office PowerPoint</Application>
  <PresentationFormat>Affichage à l'écran (4:3)</PresentationFormat>
  <Paragraphs>121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Arial Rounded MT Bold</vt:lpstr>
      <vt:lpstr>Avant_G-Bold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Z420</dc:creator>
  <cp:lastModifiedBy>Benjamin Greco</cp:lastModifiedBy>
  <cp:revision>89</cp:revision>
  <dcterms:created xsi:type="dcterms:W3CDTF">2023-10-19T09:59:39Z</dcterms:created>
  <dcterms:modified xsi:type="dcterms:W3CDTF">2023-10-26T06:39:13Z</dcterms:modified>
</cp:coreProperties>
</file>